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5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ter" panose="020B0600000101010101" charset="0"/>
      <p:regular r:id="rId12"/>
    </p:embeddedFont>
    <p:embeddedFont>
      <p:font typeface="Manrope" panose="020B0600000101010101" charset="0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57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3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8342"/>
            <a:ext cx="4713684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5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 Persona</a:t>
            </a:r>
            <a:endParaRPr lang="en-US" sz="5000" dirty="0"/>
          </a:p>
        </p:txBody>
      </p:sp>
      <p:sp>
        <p:nvSpPr>
          <p:cNvPr id="3" name="Text 1"/>
          <p:cNvSpPr/>
          <p:nvPr/>
        </p:nvSpPr>
        <p:spPr>
          <a:xfrm>
            <a:off x="793790" y="2566241"/>
            <a:ext cx="3770948" cy="471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5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2021145035 배재환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93789" y="2026444"/>
            <a:ext cx="13042821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3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AI 기반 사물 의인화 웹 애플리케이션</a:t>
            </a:r>
            <a:endParaRPr lang="en-US" sz="3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24968"/>
            <a:ext cx="5005983" cy="5005983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D20916-6938-F2D8-A0F5-80D366A87F04}"/>
              </a:ext>
            </a:extLst>
          </p:cNvPr>
          <p:cNvSpPr/>
          <p:nvPr/>
        </p:nvSpPr>
        <p:spPr>
          <a:xfrm>
            <a:off x="12652744" y="7538484"/>
            <a:ext cx="1977656" cy="691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990" y="337185"/>
            <a:ext cx="3056453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프로젝트 개요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1006" y="766781"/>
            <a:ext cx="13652421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Object Persona는 사용자가 업로드한 일상 사물 이미지에서 AI가 객체의 형태·색상·구조를 </a:t>
            </a:r>
            <a:r>
              <a:rPr lang="en-US" sz="1500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분석하여</a:t>
            </a: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</a:p>
          <a:p>
            <a:pPr algn="l">
              <a:lnSpc>
                <a:spcPts val="1500"/>
              </a:lnSpc>
              <a:buSzPct val="100000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       </a:t>
            </a:r>
            <a:r>
              <a:rPr lang="en-US" sz="1500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해당</a:t>
            </a: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사물을 캐릭터처럼 의인화한 이미지를 자동 생성하는 웹 서비스입니다.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271005" y="1286059"/>
            <a:ext cx="13652421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사물의 외형을 기반으로 눈·입 등의 캐릭터 요소를 합성하고, 대표 색상을 분석하여 감성 기반 페르소나 문장을 만들어 제공합니다.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90" y="1805337"/>
            <a:ext cx="9291638" cy="63573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4780C0-60B2-A60B-F7F6-8259914468A7}"/>
              </a:ext>
            </a:extLst>
          </p:cNvPr>
          <p:cNvSpPr/>
          <p:nvPr/>
        </p:nvSpPr>
        <p:spPr>
          <a:xfrm>
            <a:off x="12652744" y="7538484"/>
            <a:ext cx="1977656" cy="691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58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전체 시스템 흐름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65402"/>
            <a:ext cx="433256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 Persona AI 동작 흐름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30855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164925"/>
            <a:ext cx="36281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사용자가 사물 이미지를 업로드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030855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164925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딥러닝 모델(U-Net)로 객체 마스크 생성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030855"/>
            <a:ext cx="4347567" cy="907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715738" y="4164925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OpenCV 기반 후처리로 마스크 품질 개선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93790" y="535555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11" name="Shape 6"/>
          <p:cNvSpPr/>
          <p:nvPr/>
        </p:nvSpPr>
        <p:spPr>
          <a:xfrm>
            <a:off x="793790" y="5710595"/>
            <a:ext cx="4196358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2" name="Text 7"/>
          <p:cNvSpPr/>
          <p:nvPr/>
        </p:nvSpPr>
        <p:spPr>
          <a:xfrm>
            <a:off x="793790" y="5884902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객체 중심(Centroid) 및 크기 비율 계산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216962" y="535555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5216962" y="5710595"/>
            <a:ext cx="4196358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5" name="Text 10"/>
          <p:cNvSpPr/>
          <p:nvPr/>
        </p:nvSpPr>
        <p:spPr>
          <a:xfrm>
            <a:off x="5216962" y="58849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눈·입 템플릿 자동 합성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640133" y="535555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9640133" y="5710595"/>
            <a:ext cx="4196358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8" name="Text 13"/>
          <p:cNvSpPr/>
          <p:nvPr/>
        </p:nvSpPr>
        <p:spPr>
          <a:xfrm>
            <a:off x="9640133" y="5884902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최종 캐릭터 이미지 및 페르소나 설명 출력</a:t>
            </a:r>
            <a:endParaRPr lang="en-US" sz="2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4D5CC5-3D1F-A5DA-4DCB-BF781A597E18}"/>
              </a:ext>
            </a:extLst>
          </p:cNvPr>
          <p:cNvSpPr/>
          <p:nvPr/>
        </p:nvSpPr>
        <p:spPr>
          <a:xfrm>
            <a:off x="12652744" y="7538484"/>
            <a:ext cx="1977656" cy="691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303" y="2102099"/>
            <a:ext cx="10335986" cy="58139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Text 0"/>
          <p:cNvSpPr/>
          <p:nvPr/>
        </p:nvSpPr>
        <p:spPr>
          <a:xfrm>
            <a:off x="489858" y="202474"/>
            <a:ext cx="5636317" cy="800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5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메인 화면</a:t>
            </a:r>
            <a:endParaRPr lang="en-US" sz="5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56C191-BF3E-B8E8-6C92-9ED643EBFD71}"/>
              </a:ext>
            </a:extLst>
          </p:cNvPr>
          <p:cNvSpPr/>
          <p:nvPr/>
        </p:nvSpPr>
        <p:spPr>
          <a:xfrm>
            <a:off x="12652744" y="7538484"/>
            <a:ext cx="1977656" cy="691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3761"/>
            <a:ext cx="102500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구현 기능 ① </a:t>
            </a:r>
            <a:r>
              <a:rPr lang="en-US" sz="44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 업로드 및 스타일 선택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6774"/>
            <a:ext cx="7604284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Streamlit 기반 웹 UI를 통해 사물 이미지를 업로드하고 캐릭터 스타일을 선택할 수 있습니다.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928943"/>
            <a:ext cx="3688675" cy="868918"/>
          </a:xfrm>
          <a:prstGeom prst="roundRect">
            <a:avLst>
              <a:gd name="adj" fmla="val 23494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41862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귀여움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4709279" y="3928943"/>
            <a:ext cx="3688794" cy="868918"/>
          </a:xfrm>
          <a:prstGeom prst="roundRect">
            <a:avLst>
              <a:gd name="adj" fmla="val 23494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66573" y="41862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잔잔함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93790" y="5024676"/>
            <a:ext cx="7604284" cy="868918"/>
          </a:xfrm>
          <a:prstGeom prst="roundRect">
            <a:avLst>
              <a:gd name="adj" fmla="val 23494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51084" y="52819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액션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614874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highlight>
                  <a:srgbClr val="FFF0ED"/>
                </a:highlight>
                <a:latin typeface="Manrope" pitchFamily="34" charset="0"/>
                <a:ea typeface="Manrope" pitchFamily="34" charset="-122"/>
                <a:cs typeface="Manrope" pitchFamily="34" charset="-120"/>
              </a:rPr>
              <a:t>선택된 스타일은 얼굴 템플릿 및 페르소나 생성에 반영됩니다.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4035981"/>
            <a:ext cx="4885015" cy="12063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FF1F7D-9843-F83D-8EB7-CA36EE54986B}"/>
              </a:ext>
            </a:extLst>
          </p:cNvPr>
          <p:cNvSpPr/>
          <p:nvPr/>
        </p:nvSpPr>
        <p:spPr>
          <a:xfrm>
            <a:off x="12652744" y="7538484"/>
            <a:ext cx="1977656" cy="691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0"/>
            <a:ext cx="6583680" cy="8229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Text 0"/>
          <p:cNvSpPr/>
          <p:nvPr/>
        </p:nvSpPr>
        <p:spPr>
          <a:xfrm>
            <a:off x="793790" y="1461373"/>
            <a:ext cx="645914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구현 기능 ② </a:t>
            </a:r>
            <a:r>
              <a:rPr lang="en-US" sz="4450" dirty="0">
                <a:solidFill>
                  <a:srgbClr val="FFA6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객체 마스크 생성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19093"/>
            <a:ext cx="645914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U-Net 기반 딥러닝 모델을 이용해 객체 영역을 분리합니다.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81262"/>
            <a:ext cx="64591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입력: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원본 사물 이미지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23460"/>
            <a:ext cx="64591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출력: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객체/배경 이진 마스크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441513"/>
            <a:ext cx="6459141" cy="1326713"/>
          </a:xfrm>
          <a:prstGeom prst="roundRect">
            <a:avLst>
              <a:gd name="adj" fmla="val 15387"/>
            </a:avLst>
          </a:prstGeom>
          <a:solidFill>
            <a:srgbClr val="FFC4B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793224"/>
            <a:ext cx="283488" cy="2268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0906" y="5725001"/>
            <a:ext cx="549521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OpenCV 후처리를 적용해 밝은 배경이나 투명 사물에서도 안정적인 객체 실루엣을 추출합니다.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83680" cy="8229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Text 0"/>
          <p:cNvSpPr/>
          <p:nvPr/>
        </p:nvSpPr>
        <p:spPr>
          <a:xfrm>
            <a:off x="7377470" y="1435775"/>
            <a:ext cx="645914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구현 기능 ③ </a:t>
            </a:r>
            <a:r>
              <a:rPr lang="en-US" sz="4450" dirty="0">
                <a:solidFill>
                  <a:srgbClr val="FFCE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얼굴 위치 자동 조정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377470" y="3193494"/>
            <a:ext cx="645914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객체 마스크의 중심 좌표(Centroid)를 계산하여 눈과 입의 위치를 자동으로 정렬합니다.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7377470" y="435566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114586" y="4433530"/>
            <a:ext cx="29277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객체 가로·세로 비율 분석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7377470" y="531959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14586" y="5397460"/>
            <a:ext cx="40483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세로형 객체에 대해 위치 자동 보정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7377470" y="628352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114586" y="6361390"/>
            <a:ext cx="31865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항상 객체 중앙에 얼굴 배치</a:t>
            </a:r>
            <a:endParaRPr lang="en-US" sz="2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5C867D-D572-F522-46F8-3FD352EEBBF2}"/>
              </a:ext>
            </a:extLst>
          </p:cNvPr>
          <p:cNvSpPr/>
          <p:nvPr/>
        </p:nvSpPr>
        <p:spPr>
          <a:xfrm>
            <a:off x="12652744" y="7538484"/>
            <a:ext cx="1977656" cy="691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0331"/>
            <a:ext cx="7690961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구현 기능 ④ </a:t>
            </a:r>
            <a:r>
              <a:rPr lang="en-US" sz="37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사물 의인화 이미지 합성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09992"/>
            <a:ext cx="5343287" cy="54236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Text 1"/>
          <p:cNvSpPr/>
          <p:nvPr/>
        </p:nvSpPr>
        <p:spPr>
          <a:xfrm>
            <a:off x="7557968" y="1805464"/>
            <a:ext cx="628626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RGBA 레이어 기반으로 사물 위에 얼굴 요소를 합성합니다.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7557968" y="2407801"/>
            <a:ext cx="6286262" cy="732473"/>
          </a:xfrm>
          <a:prstGeom prst="roundRect">
            <a:avLst>
              <a:gd name="adj" fmla="val 14980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535108" y="2407801"/>
            <a:ext cx="91440" cy="732473"/>
          </a:xfrm>
          <a:prstGeom prst="roundRect">
            <a:avLst>
              <a:gd name="adj" fmla="val 189767"/>
            </a:avLst>
          </a:prstGeom>
          <a:solidFill>
            <a:srgbClr val="FF7047"/>
          </a:solidFill>
          <a:ln/>
        </p:spPr>
      </p:sp>
      <p:sp>
        <p:nvSpPr>
          <p:cNvPr id="7" name="Text 4"/>
          <p:cNvSpPr/>
          <p:nvPr/>
        </p:nvSpPr>
        <p:spPr>
          <a:xfrm>
            <a:off x="7842171" y="262342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눈/입 PNG 템플릿 사용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557968" y="3333036"/>
            <a:ext cx="6286262" cy="732473"/>
          </a:xfrm>
          <a:prstGeom prst="roundRect">
            <a:avLst>
              <a:gd name="adj" fmla="val 14980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35108" y="3333036"/>
            <a:ext cx="91440" cy="732473"/>
          </a:xfrm>
          <a:prstGeom prst="roundRect">
            <a:avLst>
              <a:gd name="adj" fmla="val 189767"/>
            </a:avLst>
          </a:prstGeom>
          <a:solidFill>
            <a:srgbClr val="FF7047"/>
          </a:solidFill>
          <a:ln/>
        </p:spPr>
      </p:sp>
      <p:sp>
        <p:nvSpPr>
          <p:cNvPr id="10" name="Text 7"/>
          <p:cNvSpPr/>
          <p:nvPr/>
        </p:nvSpPr>
        <p:spPr>
          <a:xfrm>
            <a:off x="7842171" y="3548658"/>
            <a:ext cx="366272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마스크 영역에 대표 색상 반투명 적용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7557968" y="4258270"/>
            <a:ext cx="6286262" cy="732473"/>
          </a:xfrm>
          <a:prstGeom prst="roundRect">
            <a:avLst>
              <a:gd name="adj" fmla="val 14980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535108" y="4258270"/>
            <a:ext cx="91440" cy="732473"/>
          </a:xfrm>
          <a:prstGeom prst="roundRect">
            <a:avLst>
              <a:gd name="adj" fmla="val 189767"/>
            </a:avLst>
          </a:prstGeom>
          <a:solidFill>
            <a:srgbClr val="FF7047"/>
          </a:solidFill>
          <a:ln/>
        </p:spPr>
      </p:sp>
      <p:sp>
        <p:nvSpPr>
          <p:cNvPr id="13" name="Text 10"/>
          <p:cNvSpPr/>
          <p:nvPr/>
        </p:nvSpPr>
        <p:spPr>
          <a:xfrm>
            <a:off x="7842171" y="4473893"/>
            <a:ext cx="359497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사물 형태는 유지하면서 얼굴만 강조</a:t>
            </a:r>
            <a:endParaRPr lang="en-US" sz="185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7E2A68-6AA2-7ED1-9250-1B34857F2B57}"/>
              </a:ext>
            </a:extLst>
          </p:cNvPr>
          <p:cNvSpPr/>
          <p:nvPr/>
        </p:nvSpPr>
        <p:spPr>
          <a:xfrm>
            <a:off x="12652744" y="7538484"/>
            <a:ext cx="1977656" cy="691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288" y="466130"/>
            <a:ext cx="4116705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구현 기능 ⑤ </a:t>
            </a:r>
            <a:r>
              <a:rPr lang="en-US" sz="2500" dirty="0">
                <a:solidFill>
                  <a:srgbClr val="FFA6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페르소나 생성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93288" y="1117640"/>
            <a:ext cx="13443823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사물의 대표 색상과 선택된 스타일을 기반으로 캐릭터 성격 설명 문장을 자동 생성합니다.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93288" y="1562576"/>
            <a:ext cx="3722965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FFCE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귀여움 / 잔잔함 / 액션 스타일별 감성 문장 출력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8" y="2076807"/>
            <a:ext cx="6312575" cy="15256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163" y="2076807"/>
            <a:ext cx="7014329" cy="15256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08" y="3704153"/>
            <a:ext cx="13428583" cy="15256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Shape 3"/>
          <p:cNvSpPr/>
          <p:nvPr/>
        </p:nvSpPr>
        <p:spPr>
          <a:xfrm>
            <a:off x="593288" y="5521519"/>
            <a:ext cx="13443823" cy="23455"/>
          </a:xfrm>
          <a:prstGeom prst="rect">
            <a:avLst/>
          </a:prstGeom>
          <a:solidFill>
            <a:srgbClr val="55575A">
              <a:alpha val="50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593288" y="5735479"/>
            <a:ext cx="3751064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구현 기능 ⑥ </a:t>
            </a:r>
            <a:r>
              <a:rPr lang="en-US" sz="200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결과 이미지 다운로드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593288" y="6358414"/>
            <a:ext cx="7942183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최종 캐릭터 이미지를 PNG 파일로 즉시 다운로드할 수 있습니다.</a:t>
            </a:r>
            <a:endParaRPr lang="en-US" sz="1250" dirty="0"/>
          </a:p>
        </p:txBody>
      </p:sp>
      <p:sp>
        <p:nvSpPr>
          <p:cNvPr id="11" name="Text 6"/>
          <p:cNvSpPr/>
          <p:nvPr/>
        </p:nvSpPr>
        <p:spPr>
          <a:xfrm>
            <a:off x="593288" y="6727150"/>
            <a:ext cx="7942183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웹 서비스 사용성 강화</a:t>
            </a:r>
            <a:endParaRPr lang="en-US" sz="1000" dirty="0"/>
          </a:p>
        </p:txBody>
      </p:sp>
      <p:sp>
        <p:nvSpPr>
          <p:cNvPr id="12" name="Text 7"/>
          <p:cNvSpPr/>
          <p:nvPr/>
        </p:nvSpPr>
        <p:spPr>
          <a:xfrm>
            <a:off x="593288" y="6974919"/>
            <a:ext cx="7942183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과제 및 발표 자료로 바로 활용 가능</a:t>
            </a:r>
            <a:endParaRPr lang="en-US" sz="10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5536" y="6234472"/>
            <a:ext cx="3893582" cy="12645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8A643F-BE88-B067-7DC7-211884668A0C}"/>
              </a:ext>
            </a:extLst>
          </p:cNvPr>
          <p:cNvSpPr/>
          <p:nvPr/>
        </p:nvSpPr>
        <p:spPr>
          <a:xfrm>
            <a:off x="12652744" y="7538484"/>
            <a:ext cx="1977656" cy="691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325</Words>
  <Application>Microsoft Office PowerPoint</Application>
  <PresentationFormat>사용자 지정</PresentationFormat>
  <Paragraphs>56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Manrope</vt:lpstr>
      <vt:lpstr>Inter</vt:lpstr>
      <vt:lpstr>Arial</vt:lpstr>
      <vt:lpstr>Inter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hwan</dc:creator>
  <cp:lastModifiedBy>hwan</cp:lastModifiedBy>
  <cp:revision>2</cp:revision>
  <dcterms:created xsi:type="dcterms:W3CDTF">2025-12-16T16:58:59Z</dcterms:created>
  <dcterms:modified xsi:type="dcterms:W3CDTF">2025-12-16T17:04:40Z</dcterms:modified>
</cp:coreProperties>
</file>